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4"/>
  </p:notesMasterIdLst>
  <p:sldIdLst>
    <p:sldId id="356" r:id="rId5"/>
    <p:sldId id="351" r:id="rId6"/>
    <p:sldId id="257" r:id="rId7"/>
    <p:sldId id="350" r:id="rId8"/>
    <p:sldId id="284" r:id="rId9"/>
    <p:sldId id="285" r:id="rId10"/>
    <p:sldId id="354" r:id="rId11"/>
    <p:sldId id="344" r:id="rId12"/>
    <p:sldId id="34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520"/>
    <a:srgbClr val="22E298"/>
    <a:srgbClr val="00B4D8"/>
    <a:srgbClr val="33CC33"/>
    <a:srgbClr val="FFFFFF"/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1055" autoAdjust="0"/>
    <p:restoredTop sz="94634" autoAdjust="0"/>
  </p:normalViewPr>
  <p:slideViewPr>
    <p:cSldViewPr snapToGrid="0">
      <p:cViewPr>
        <p:scale>
          <a:sx n="132" d="100"/>
          <a:sy n="132" d="100"/>
        </p:scale>
        <p:origin x="55" y="141"/>
      </p:cViewPr>
      <p:guideLst>
        <p:guide pos="384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86365-1DE3-4206-8631-568DB8EFC2CA}" type="datetimeFigureOut">
              <a:rPr lang="en-US" smtClean="0"/>
              <a:t>5/29/2022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E557C-9E66-43F1-9F87-179A985BA47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E557C-9E66-43F1-9F87-179A985BA47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12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>
              <a:latin typeface="Nunito" panose="000005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noProof="0" dirty="0"/>
              <a:t>Mastertitelformat bearbeiten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Nunito" panose="00000500000000000000" pitchFamily="2" charset="0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noProof="0" dirty="0"/>
              <a:t>Master-Untertitelformat bearbeiten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>
              <a:latin typeface="Nunito" panose="000005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43884"/>
            <a:ext cx="10058400" cy="3760891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2459736"/>
            <a:ext cx="9912096" cy="3760891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>
              <a:latin typeface="Nunito" panose="00000500000000000000" pitchFamily="2" charset="0"/>
            </a:endParaRPr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 dirty="0"/>
              <a:t>Bild durch Klicken auf Symbol hinzufügen</a:t>
            </a:r>
            <a:endParaRPr lang="en-US" noProof="0" dirty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dirty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1268337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rgbClr val="22E298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281657"/>
            <a:ext cx="4157296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5/29/2022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/>
            <a:r>
              <a:rPr lang="en-US" noProof="0" dirty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5/29/2022</a:t>
            </a:fld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anchor="ctr">
            <a:normAutofit/>
          </a:bodyPr>
          <a:lstStyle>
            <a:lvl1pPr marL="342900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2pPr>
            <a:lvl3pPr marL="61264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3pPr>
            <a:lvl4pPr marL="79552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4pPr>
            <a:lvl5pPr marL="97840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ei Inhal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1283833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30936"/>
            <a:ext cx="4589130" cy="5586984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30936"/>
            <a:ext cx="10921998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0">
            <a:noFill/>
            <a:round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>
              <a:latin typeface="Nunito" panose="00000500000000000000" pitchFamily="2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noProof="0" dirty="0"/>
              <a:t>Mastertitelformat bearbeiten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noProof="0" smtClean="0"/>
              <a:t>5/29/2022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t>‹Nr.›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5179534" cy="3566160"/>
          </a:xfrm>
        </p:spPr>
        <p:txBody>
          <a:bodyPr anchor="b">
            <a:normAutofit/>
          </a:bodyPr>
          <a:lstStyle/>
          <a:p>
            <a:r>
              <a:rPr lang="en-US" sz="6000" dirty="0"/>
              <a:t>PowerPoint Party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Theme</a:t>
            </a:r>
          </a:p>
        </p:txBody>
      </p:sp>
      <p:pic>
        <p:nvPicPr>
          <p:cNvPr id="6" name="Content Placeholder 6" descr="giraffe with its head above clouds">
            <a:extLst>
              <a:ext uri="{FF2B5EF4-FFF2-40B4-BE49-F238E27FC236}">
                <a16:creationId xmlns:a16="http://schemas.microsoft.com/office/drawing/2014/main" id="{09C780CE-8C54-48A3-BDFB-269FD35E37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974868" y="627147"/>
            <a:ext cx="4589005" cy="560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91F52C-47D7-432A-87D0-D88597D07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17D772-EB16-4FBD-9504-365672A15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2000"/>
              </a:lnSpc>
            </a:pPr>
            <a:r>
              <a:rPr lang="en-US" sz="1600" dirty="0"/>
              <a:t>Get festive with your friends, family, or co-workers with a PowerPoint party. The idea of a PowerPoint party to have everyone create and lead presentations based on the topic of their choice.  </a:t>
            </a:r>
          </a:p>
          <a:p>
            <a:pPr>
              <a:lnSpc>
                <a:spcPts val="2000"/>
              </a:lnSpc>
            </a:pPr>
            <a:r>
              <a:rPr lang="en-US" sz="1600" dirty="0"/>
              <a:t>Tips for creating your own PowerPoint party: </a:t>
            </a:r>
          </a:p>
          <a:p>
            <a:pPr lvl="1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Choose a theme or idea</a:t>
            </a:r>
            <a:r>
              <a:rPr lang="en-US" sz="1600" dirty="0"/>
              <a:t>: Are you super passionate about a TV show? Do you want to teach the group a new skill? Your presentation can be about anything you want. The goal is to be light-hearted, playful, and funny.   </a:t>
            </a:r>
          </a:p>
          <a:p>
            <a:pPr lvl="1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Create your slides</a:t>
            </a:r>
            <a:r>
              <a:rPr lang="en-US" sz="1600" dirty="0"/>
              <a:t>: Get creative! Feel free to experiment with text, pictures, animations, or anything you can find to tell your story.   </a:t>
            </a:r>
          </a:p>
          <a:p>
            <a:pPr lvl="1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Present your PowerPoint</a:t>
            </a:r>
            <a:r>
              <a:rPr lang="en-US" sz="1600" dirty="0"/>
              <a:t>: Show off your skills. Make it interactive. And remember to have fun.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782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Choose a theme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lnSpc>
                <a:spcPts val="2000"/>
              </a:lnSpc>
              <a:buNone/>
            </a:pPr>
            <a:r>
              <a:rPr lang="en-US" dirty="0"/>
              <a:t>Your theme can be anything you want. Here are some examples to start:</a:t>
            </a:r>
          </a:p>
          <a:p>
            <a:pPr>
              <a:lnSpc>
                <a:spcPts val="2000"/>
              </a:lnSpc>
            </a:pPr>
            <a:r>
              <a:rPr lang="en-US" dirty="0"/>
              <a:t>Explain why [subject] is your favorite movie.</a:t>
            </a:r>
          </a:p>
          <a:p>
            <a:pPr>
              <a:lnSpc>
                <a:spcPts val="2000"/>
              </a:lnSpc>
            </a:pPr>
            <a:r>
              <a:rPr lang="en-US" dirty="0"/>
              <a:t>Teach about a famous person in history.</a:t>
            </a:r>
          </a:p>
          <a:p>
            <a:pPr>
              <a:lnSpc>
                <a:spcPts val="2000"/>
              </a:lnSpc>
            </a:pPr>
            <a:r>
              <a:rPr lang="en-US" dirty="0"/>
              <a:t>Introduce the group to your hidden talent.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3308350" algn="l"/>
              </a:tabLs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a funny Quote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Font typeface="Calibri" panose="020F0502020204030204" pitchFamily="34" charset="0"/>
              <a:buNone/>
            </a:pPr>
            <a:r>
              <a:rPr lang="en-US" spc="200" dirty="0">
                <a:solidFill>
                  <a:schemeClr val="tx1"/>
                </a:solidFill>
              </a:rPr>
              <a:t>“QUOTES…</a:t>
            </a:r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Your theme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dirty="0"/>
              <a:t>You can write about your theme here.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dirty="0"/>
              <a:t>You can explain why you chose the theme. 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dirty="0"/>
              <a:t>The goal is to be light-hearted, playful, and funny</a:t>
            </a:r>
          </a:p>
        </p:txBody>
      </p:sp>
      <p:pic>
        <p:nvPicPr>
          <p:cNvPr id="27" name="Picture Placeholder 26" descr="whale hot air balloon carrying a small plane">
            <a:extLst>
              <a:ext uri="{FF2B5EF4-FFF2-40B4-BE49-F238E27FC236}">
                <a16:creationId xmlns:a16="http://schemas.microsoft.com/office/drawing/2014/main" id="{1E23C3D4-3265-654A-93D6-FE4FDACECE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5924550" y="1550455"/>
            <a:ext cx="5632449" cy="3758015"/>
          </a:xfrm>
        </p:spPr>
      </p:pic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/>
          <a:lstStyle/>
          <a:p>
            <a:r>
              <a:rPr lang="en-US" dirty="0"/>
              <a:t>Add Pictures</a:t>
            </a:r>
          </a:p>
        </p:txBody>
      </p:sp>
      <p:pic>
        <p:nvPicPr>
          <p:cNvPr id="10" name="Picture Placeholder 9" descr="sharks floating in the clouds">
            <a:extLst>
              <a:ext uri="{FF2B5EF4-FFF2-40B4-BE49-F238E27FC236}">
                <a16:creationId xmlns:a16="http://schemas.microsoft.com/office/drawing/2014/main" id="{C9163B70-15A1-4252-A29A-1D54315B74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097279" y="2163331"/>
            <a:ext cx="2919413" cy="2919413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Picture #1</a:t>
            </a:r>
          </a:p>
        </p:txBody>
      </p:sp>
      <p:sp>
        <p:nvSpPr>
          <p:cNvPr id="3" name="Picture Placeholder 2" descr="empty picture placeholder">
            <a:extLst>
              <a:ext uri="{FF2B5EF4-FFF2-40B4-BE49-F238E27FC236}">
                <a16:creationId xmlns:a16="http://schemas.microsoft.com/office/drawing/2014/main" id="{84A00354-97FE-4FC5-AFC1-BBA4A5B26E5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0FE939-6135-8846-B579-79F696C454E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 dirty="0"/>
              <a:t>Picture #2</a:t>
            </a:r>
          </a:p>
        </p:txBody>
      </p:sp>
      <p:sp>
        <p:nvSpPr>
          <p:cNvPr id="5" name="Picture Placeholder 4" descr="empty picture placeholder">
            <a:extLst>
              <a:ext uri="{FF2B5EF4-FFF2-40B4-BE49-F238E27FC236}">
                <a16:creationId xmlns:a16="http://schemas.microsoft.com/office/drawing/2014/main" id="{213224A7-CC8A-4E36-83AC-6D00FF2865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 dirty="0"/>
              <a:t>Picture #3</a:t>
            </a:r>
          </a:p>
        </p:txBody>
      </p:sp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9CD-1242-F149-AB16-9D02E7C8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3870" y="942871"/>
            <a:ext cx="5711810" cy="1289304"/>
          </a:xfrm>
        </p:spPr>
        <p:txBody>
          <a:bodyPr/>
          <a:lstStyle/>
          <a:p>
            <a:r>
              <a:rPr lang="en-US" dirty="0"/>
              <a:t>THEME INFO</a:t>
            </a:r>
          </a:p>
        </p:txBody>
      </p:sp>
      <p:pic>
        <p:nvPicPr>
          <p:cNvPr id="12" name="Content Placeholder 11" descr="horse with a unicorn horn">
            <a:extLst>
              <a:ext uri="{FF2B5EF4-FFF2-40B4-BE49-F238E27FC236}">
                <a16:creationId xmlns:a16="http://schemas.microsoft.com/office/drawing/2014/main" id="{D706CB74-85AE-44CE-A585-CEC5BBAAF4B7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rcRect/>
          <a:stretch/>
        </p:blipFill>
        <p:spPr>
          <a:xfrm>
            <a:off x="611497" y="630238"/>
            <a:ext cx="4576143" cy="5587999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97D95-D925-3641-A715-DB7630E98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write about your theme 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explain why you chose the theme.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goal is to be light-hearted, playful, and funny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688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Video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FE413555-90DA-4F8E-95CF-45718528F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576" y="2462572"/>
            <a:ext cx="9912096" cy="3760891"/>
          </a:xfrm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EC0676-36E0-374F-8480-880FE68CC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lnSpc>
                <a:spcPts val="2000"/>
              </a:lnSpc>
            </a:pPr>
            <a:r>
              <a:rPr lang="en-US" sz="1600" dirty="0"/>
              <a:t>Subtitle goes here</a:t>
            </a:r>
          </a:p>
        </p:txBody>
      </p:sp>
      <p:pic>
        <p:nvPicPr>
          <p:cNvPr id="6" name="Picture Placeholder 5" descr="room with 2 recliners and the back half of a zebra against the wall">
            <a:extLst>
              <a:ext uri="{FF2B5EF4-FFF2-40B4-BE49-F238E27FC236}">
                <a16:creationId xmlns:a16="http://schemas.microsoft.com/office/drawing/2014/main" id="{C0EB8F13-7357-4D3B-B94D-2D33E2BF192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753321" y="634723"/>
            <a:ext cx="8685357" cy="3293065"/>
          </a:xfrm>
        </p:spPr>
      </p:pic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arty_Win32_JB_v2" id="{38882D8F-135B-4B53-8430-4B694BF79376}" vid="{B574F3CD-D47E-461D-A68F-3273AD4105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000AB2-1957-427C-B872-176ABC83E7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C74EDC3-6C87-4699-93BC-02BA54C8E0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47902AF-9AD5-48A3-AD68-95C39B09F3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tf00089743_win32</Template>
  <TotalTime>0</TotalTime>
  <Words>273</Words>
  <Application>Microsoft Office PowerPoint</Application>
  <PresentationFormat>Breitbild</PresentationFormat>
  <Paragraphs>31</Paragraphs>
  <Slides>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Nunito</vt:lpstr>
      <vt:lpstr>RetrospectVTI</vt:lpstr>
      <vt:lpstr>PowerPoint Party</vt:lpstr>
      <vt:lpstr>Introduction</vt:lpstr>
      <vt:lpstr>Choose a theme</vt:lpstr>
      <vt:lpstr>Add a funny Quote</vt:lpstr>
      <vt:lpstr>about Your theme</vt:lpstr>
      <vt:lpstr>Add Pictures</vt:lpstr>
      <vt:lpstr>THEME INFO</vt:lpstr>
      <vt:lpstr>Add Video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Party</dc:title>
  <dc:creator>Eduard Schwarzkopf</dc:creator>
  <cp:lastModifiedBy>Eduard Schwarzkopf</cp:lastModifiedBy>
  <cp:revision>1</cp:revision>
  <dcterms:created xsi:type="dcterms:W3CDTF">2022-05-29T10:41:35Z</dcterms:created>
  <dcterms:modified xsi:type="dcterms:W3CDTF">2022-05-29T13:55:03Z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